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0B1ED-0721-4B7F-8DFF-91B966EC6269}" type="datetimeFigureOut">
              <a:rPr lang="en-US" smtClean="0"/>
              <a:t>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37A70-934E-4C13-BF2A-4B72AB3C5A6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0B1ED-0721-4B7F-8DFF-91B966EC6269}" type="datetimeFigureOut">
              <a:rPr lang="en-US" smtClean="0"/>
              <a:t>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37A70-934E-4C13-BF2A-4B72AB3C5A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0B1ED-0721-4B7F-8DFF-91B966EC6269}" type="datetimeFigureOut">
              <a:rPr lang="en-US" smtClean="0"/>
              <a:t>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37A70-934E-4C13-BF2A-4B72AB3C5A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0B1ED-0721-4B7F-8DFF-91B966EC6269}" type="datetimeFigureOut">
              <a:rPr lang="en-US" smtClean="0"/>
              <a:t>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37A70-934E-4C13-BF2A-4B72AB3C5A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0B1ED-0721-4B7F-8DFF-91B966EC6269}" type="datetimeFigureOut">
              <a:rPr lang="en-US" smtClean="0"/>
              <a:t>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37A70-934E-4C13-BF2A-4B72AB3C5A6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0B1ED-0721-4B7F-8DFF-91B966EC6269}" type="datetimeFigureOut">
              <a:rPr lang="en-US" smtClean="0"/>
              <a:t>1/11/2013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37A70-934E-4C13-BF2A-4B72AB3C5A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0B1ED-0721-4B7F-8DFF-91B966EC6269}" type="datetimeFigureOut">
              <a:rPr lang="en-US" smtClean="0"/>
              <a:t>1/11/2013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37A70-934E-4C13-BF2A-4B72AB3C5A6C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0B1ED-0721-4B7F-8DFF-91B966EC6269}" type="datetimeFigureOut">
              <a:rPr lang="en-US" smtClean="0"/>
              <a:t>1/11/2013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37A70-934E-4C13-BF2A-4B72AB3C5A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0B1ED-0721-4B7F-8DFF-91B966EC6269}" type="datetimeFigureOut">
              <a:rPr lang="en-US" smtClean="0"/>
              <a:t>1/11/2013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37A70-934E-4C13-BF2A-4B72AB3C5A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0B1ED-0721-4B7F-8DFF-91B966EC6269}" type="datetimeFigureOut">
              <a:rPr lang="en-US" smtClean="0"/>
              <a:t>1/11/2013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37A70-934E-4C13-BF2A-4B72AB3C5A6C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0B1ED-0721-4B7F-8DFF-91B966EC6269}" type="datetimeFigureOut">
              <a:rPr lang="en-US" smtClean="0"/>
              <a:t>1/11/2013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37A70-934E-4C13-BF2A-4B72AB3C5A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A830B1ED-0721-4B7F-8DFF-91B966EC6269}" type="datetimeFigureOut">
              <a:rPr lang="en-US" smtClean="0"/>
              <a:t>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2A337A70-934E-4C13-BF2A-4B72AB3C5A6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January 14, 2013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English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511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Freewrite</a:t>
            </a:r>
            <a:endParaRPr lang="en-US" dirty="0" smtClean="0"/>
          </a:p>
          <a:p>
            <a:r>
              <a:rPr lang="en-US" dirty="0" smtClean="0"/>
              <a:t>Begin Novel</a:t>
            </a:r>
          </a:p>
          <a:p>
            <a:r>
              <a:rPr lang="en-US" dirty="0" smtClean="0"/>
              <a:t>Homework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2331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810000"/>
            <a:ext cx="6781800" cy="2362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Free Write-</a:t>
            </a:r>
            <a:r>
              <a:rPr lang="en-US" i="1" dirty="0" smtClean="0"/>
              <a:t>Keep separate from your visual journals on the book.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685800"/>
            <a:ext cx="7162800" cy="2743200"/>
          </a:xfrm>
        </p:spPr>
        <p:txBody>
          <a:bodyPr/>
          <a:lstStyle/>
          <a:p>
            <a:r>
              <a:rPr lang="en-US" dirty="0" smtClean="0"/>
              <a:t>Write about anything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9598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Shooter-Vocabulary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Diabolical</a:t>
            </a:r>
          </a:p>
          <a:p>
            <a:r>
              <a:rPr lang="en-US" dirty="0" smtClean="0"/>
              <a:t>Sacrilegious</a:t>
            </a:r>
          </a:p>
          <a:p>
            <a:r>
              <a:rPr lang="en-US" dirty="0" smtClean="0"/>
              <a:t>Convoluted</a:t>
            </a:r>
          </a:p>
          <a:p>
            <a:r>
              <a:rPr lang="en-US" dirty="0" smtClean="0"/>
              <a:t>Conscious</a:t>
            </a:r>
          </a:p>
          <a:p>
            <a:r>
              <a:rPr lang="en-US" dirty="0" smtClean="0"/>
              <a:t>Cliché</a:t>
            </a:r>
          </a:p>
          <a:p>
            <a:r>
              <a:rPr lang="en-US" dirty="0" err="1" smtClean="0"/>
              <a:t>Creche</a:t>
            </a:r>
            <a:endParaRPr lang="en-US" dirty="0" smtClean="0"/>
          </a:p>
          <a:p>
            <a:r>
              <a:rPr lang="en-US" dirty="0" smtClean="0"/>
              <a:t>Skirmish</a:t>
            </a:r>
          </a:p>
          <a:p>
            <a:r>
              <a:rPr lang="en-US" dirty="0" smtClean="0"/>
              <a:t>Fascist</a:t>
            </a:r>
          </a:p>
          <a:p>
            <a:r>
              <a:rPr lang="en-US" dirty="0" smtClean="0"/>
              <a:t>Pertinent</a:t>
            </a:r>
          </a:p>
          <a:p>
            <a:r>
              <a:rPr lang="en-US" dirty="0" smtClean="0"/>
              <a:t>Salient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701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Visual journals-Test Grade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Remember to keep a page for </a:t>
            </a:r>
            <a:r>
              <a:rPr lang="en-US" b="1" dirty="0" smtClean="0"/>
              <a:t>each day.</a:t>
            </a:r>
          </a:p>
          <a:p>
            <a:r>
              <a:rPr lang="en-US" dirty="0" smtClean="0"/>
              <a:t>Use the sheet that I gave you with ideas such as:</a:t>
            </a:r>
          </a:p>
          <a:p>
            <a:pPr marL="0" indent="0">
              <a:buNone/>
            </a:pPr>
            <a:r>
              <a:rPr lang="en-US" dirty="0" smtClean="0"/>
              <a:t>I don’t understand…</a:t>
            </a:r>
          </a:p>
          <a:p>
            <a:pPr marL="0" indent="0">
              <a:buNone/>
            </a:pPr>
            <a:r>
              <a:rPr lang="en-US" dirty="0" smtClean="0"/>
              <a:t>I wish the author had done_________ differently.</a:t>
            </a:r>
          </a:p>
          <a:p>
            <a:pPr marL="0" indent="0">
              <a:buNone/>
            </a:pPr>
            <a:r>
              <a:rPr lang="en-US" dirty="0" smtClean="0"/>
              <a:t>I don’t like…</a:t>
            </a:r>
          </a:p>
          <a:p>
            <a:pPr marL="0" indent="0">
              <a:buNone/>
            </a:pPr>
            <a:r>
              <a:rPr lang="en-US" dirty="0" smtClean="0"/>
              <a:t>That reminds me of…</a:t>
            </a:r>
          </a:p>
          <a:p>
            <a:pPr marL="0" indent="0">
              <a:buNone/>
            </a:pPr>
            <a:r>
              <a:rPr lang="en-US" dirty="0" smtClean="0"/>
              <a:t>Quotes</a:t>
            </a:r>
          </a:p>
          <a:p>
            <a:pPr marL="0" indent="0">
              <a:buNone/>
            </a:pPr>
            <a:r>
              <a:rPr lang="en-US" dirty="0" smtClean="0"/>
              <a:t>Pictures</a:t>
            </a:r>
          </a:p>
          <a:p>
            <a:pPr marL="0" indent="0">
              <a:buNone/>
            </a:pPr>
            <a:r>
              <a:rPr lang="en-US" dirty="0" smtClean="0"/>
              <a:t>Clues that the author gives us</a:t>
            </a:r>
          </a:p>
        </p:txBody>
      </p:sp>
    </p:spTree>
    <p:extLst>
      <p:ext uri="{BB962C8B-B14F-4D97-AF65-F5344CB8AC3E}">
        <p14:creationId xmlns:p14="http://schemas.microsoft.com/office/powerpoint/2010/main" val="1143306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11</TotalTime>
  <Words>89</Words>
  <Application>Microsoft Office PowerPoint</Application>
  <PresentationFormat>On-screen Show (4:3)</PresentationFormat>
  <Paragraphs>29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NewsPrint</vt:lpstr>
      <vt:lpstr>January 14, 2013</vt:lpstr>
      <vt:lpstr>Agenda</vt:lpstr>
      <vt:lpstr>Free Write-Keep separate from your visual journals on the book.</vt:lpstr>
      <vt:lpstr>Shooter-Vocabulary </vt:lpstr>
      <vt:lpstr>Visual journals-Test Grade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January 14, 2013</dc:title>
  <dc:creator>Angie McCall</dc:creator>
  <cp:lastModifiedBy>Angie McCall</cp:lastModifiedBy>
  <cp:revision>2</cp:revision>
  <dcterms:created xsi:type="dcterms:W3CDTF">2013-01-11T19:06:41Z</dcterms:created>
  <dcterms:modified xsi:type="dcterms:W3CDTF">2013-01-11T19:18:31Z</dcterms:modified>
</cp:coreProperties>
</file>